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1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38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E1B72081-ADFA-417C-B87C-1E70425F29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063" y="1597025"/>
            <a:ext cx="2314575" cy="23891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50"/>
            </a:lvl1pPr>
          </a:lstStyle>
          <a:p>
            <a:r>
              <a:rPr kumimoji="1" lang="ja-JP" altLang="en-US" dirty="0"/>
              <a:t>ここに写真を入れてください</a:t>
            </a:r>
            <a:endParaRPr kumimoji="1" lang="en-US" altLang="ja-JP" dirty="0"/>
          </a:p>
        </p:txBody>
      </p:sp>
      <p:sp>
        <p:nvSpPr>
          <p:cNvPr id="13" name="図プレースホルダー 12">
            <a:extLst>
              <a:ext uri="{FF2B5EF4-FFF2-40B4-BE49-F238E27FC236}">
                <a16:creationId xmlns:a16="http://schemas.microsoft.com/office/drawing/2014/main" id="{0A762EDF-4CF8-4049-874A-341C452C84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53869" y="1597025"/>
            <a:ext cx="2047875" cy="16826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15" name="図プレースホルダー 14">
            <a:extLst>
              <a:ext uri="{FF2B5EF4-FFF2-40B4-BE49-F238E27FC236}">
                <a16:creationId xmlns:a16="http://schemas.microsoft.com/office/drawing/2014/main" id="{7F16D06E-86D7-48A4-B49C-AAE61EA080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53869" y="3474085"/>
            <a:ext cx="2073782" cy="14789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69340EE5-85D3-47BA-A2BB-46776F77C3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267075" y="5147437"/>
            <a:ext cx="2073783" cy="16826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21" name="図プレースホルダー 20">
            <a:extLst>
              <a:ext uri="{FF2B5EF4-FFF2-40B4-BE49-F238E27FC236}">
                <a16:creationId xmlns:a16="http://schemas.microsoft.com/office/drawing/2014/main" id="{69AFC3D3-07CB-4383-9370-25608E047FA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951" y="8083296"/>
            <a:ext cx="2073783" cy="158699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ここにお店の地図を入れてください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67895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92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833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C9522-8D85-4F5F-8EBC-58764EC8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3234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23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63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65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96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5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21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02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18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87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7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6.png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図 156">
            <a:extLst>
              <a:ext uri="{FF2B5EF4-FFF2-40B4-BE49-F238E27FC236}">
                <a16:creationId xmlns:a16="http://schemas.microsoft.com/office/drawing/2014/main" id="{9D22E834-AC03-464B-BDD9-16FF386BF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0985"/>
            <a:ext cx="6858000" cy="927058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C3AF527-B30D-4102-874E-ED039006E6B3}"/>
              </a:ext>
            </a:extLst>
          </p:cNvPr>
          <p:cNvSpPr/>
          <p:nvPr/>
        </p:nvSpPr>
        <p:spPr>
          <a:xfrm>
            <a:off x="0" y="-41394"/>
            <a:ext cx="6858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DCD7E133-7F66-49A1-A630-E0032A7BAF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77" y="7360050"/>
            <a:ext cx="309517" cy="178567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03C997-3768-4C2C-9F33-4F9FBC715205}"/>
              </a:ext>
            </a:extLst>
          </p:cNvPr>
          <p:cNvSpPr txBox="1"/>
          <p:nvPr/>
        </p:nvSpPr>
        <p:spPr>
          <a:xfrm>
            <a:off x="2024229" y="5703888"/>
            <a:ext cx="582595" cy="133700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2000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AFD9085-261B-4E8C-89FB-83E63ED8D991}"/>
              </a:ext>
            </a:extLst>
          </p:cNvPr>
          <p:cNvSpPr txBox="1"/>
          <p:nvPr/>
        </p:nvSpPr>
        <p:spPr>
          <a:xfrm>
            <a:off x="1111272" y="5419008"/>
            <a:ext cx="901016" cy="145504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9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ここにコピーを入れるここにコピーを入れるここにコピーを入れるここにコピーを入れる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A0605ED-63CB-43A2-B296-846ECE7D3C14}"/>
              </a:ext>
            </a:extLst>
          </p:cNvPr>
          <p:cNvSpPr txBox="1"/>
          <p:nvPr/>
        </p:nvSpPr>
        <p:spPr>
          <a:xfrm>
            <a:off x="803062" y="5407082"/>
            <a:ext cx="343877" cy="145504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F8EA61-231B-463E-B994-E948BE352EDB}"/>
              </a:ext>
            </a:extLst>
          </p:cNvPr>
          <p:cNvSpPr txBox="1"/>
          <p:nvPr/>
        </p:nvSpPr>
        <p:spPr>
          <a:xfrm>
            <a:off x="503518" y="5817699"/>
            <a:ext cx="424027" cy="925509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6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6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FB4FA5E-4504-4E94-972A-8BB5661EBBCC}"/>
              </a:ext>
            </a:extLst>
          </p:cNvPr>
          <p:cNvSpPr txBox="1"/>
          <p:nvPr/>
        </p:nvSpPr>
        <p:spPr>
          <a:xfrm>
            <a:off x="518319" y="6662426"/>
            <a:ext cx="403508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A59ED04-50FF-49A7-8BCD-8D6C85472B90}"/>
              </a:ext>
            </a:extLst>
          </p:cNvPr>
          <p:cNvSpPr txBox="1"/>
          <p:nvPr/>
        </p:nvSpPr>
        <p:spPr>
          <a:xfrm>
            <a:off x="343555" y="6479333"/>
            <a:ext cx="343877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0247CF20-84C2-4AAF-83C7-5404A0C573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12" y="2948228"/>
            <a:ext cx="3163921" cy="2454884"/>
          </a:xfrm>
          <a:solidFill>
            <a:srgbClr val="F8F8F8">
              <a:alpha val="49804"/>
            </a:srgbClr>
          </a:solidFill>
        </p:spPr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429C86FD-A1F4-423D-802D-4F084542C3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51780" y="2946314"/>
            <a:ext cx="1428438" cy="1192175"/>
          </a:xfrm>
          <a:solidFill>
            <a:srgbClr val="F8F8F8">
              <a:alpha val="50196"/>
            </a:srgbClr>
          </a:solidFill>
        </p:spPr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F4BF05B0-0F8B-40A3-896F-D014641520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45717" y="4431574"/>
            <a:ext cx="1424943" cy="1145170"/>
          </a:xfrm>
          <a:solidFill>
            <a:srgbClr val="F8F8F8">
              <a:alpha val="50196"/>
            </a:srgbClr>
          </a:solidFill>
        </p:spPr>
      </p:sp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A1C09C25-B105-40F7-8E95-1B401DD035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51780" y="5840368"/>
            <a:ext cx="1424943" cy="1120514"/>
          </a:xfrm>
          <a:solidFill>
            <a:srgbClr val="F8F8F8">
              <a:alpha val="50196"/>
            </a:srgbClr>
          </a:solidFill>
        </p:spPr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F27DD345-89BA-4214-B98B-8A76D5D2B3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62554" y="7808141"/>
            <a:ext cx="1802421" cy="1135661"/>
          </a:xfrm>
          <a:solidFill>
            <a:srgbClr val="F8F8F8">
              <a:alpha val="50196"/>
            </a:srgbClr>
          </a:solidFill>
        </p:spPr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CB030E5-F35E-4B98-A511-925A6852C236}"/>
              </a:ext>
            </a:extLst>
          </p:cNvPr>
          <p:cNvSpPr txBox="1"/>
          <p:nvPr/>
        </p:nvSpPr>
        <p:spPr>
          <a:xfrm>
            <a:off x="264321" y="7285099"/>
            <a:ext cx="256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pc="-150" dirty="0">
                <a:solidFill>
                  <a:schemeClr val="bg1"/>
                </a:solidFill>
                <a:latin typeface="+mn-ea"/>
              </a:rPr>
              <a:t>電話でご予約できます！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66B5D16-EBB7-461A-B25E-ECD52553A38D}"/>
              </a:ext>
            </a:extLst>
          </p:cNvPr>
          <p:cNvSpPr txBox="1"/>
          <p:nvPr/>
        </p:nvSpPr>
        <p:spPr>
          <a:xfrm>
            <a:off x="3508223" y="7159496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+mn-ea"/>
              </a:rPr>
              <a:t>000-0000-0000</a:t>
            </a:r>
            <a:endParaRPr kumimoji="1" lang="ja-JP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66DEF2F-7F47-4FAE-A22A-0B12BBD23E11}"/>
              </a:ext>
            </a:extLst>
          </p:cNvPr>
          <p:cNvSpPr txBox="1"/>
          <p:nvPr/>
        </p:nvSpPr>
        <p:spPr>
          <a:xfrm>
            <a:off x="2961479" y="7285664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TEL: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65D509-EDEE-4601-AE1F-E775FAAF372A}"/>
              </a:ext>
            </a:extLst>
          </p:cNvPr>
          <p:cNvSpPr/>
          <p:nvPr/>
        </p:nvSpPr>
        <p:spPr>
          <a:xfrm>
            <a:off x="375544" y="7827492"/>
            <a:ext cx="2612650" cy="249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ED68E1A-875C-42B3-90A4-858019829798}"/>
              </a:ext>
            </a:extLst>
          </p:cNvPr>
          <p:cNvSpPr txBox="1"/>
          <p:nvPr/>
        </p:nvSpPr>
        <p:spPr>
          <a:xfrm>
            <a:off x="758233" y="7810191"/>
            <a:ext cx="1847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/>
              <a:t>お受け取り方法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EFC1F62-D5C4-4829-94CD-809A66B66BC1}"/>
              </a:ext>
            </a:extLst>
          </p:cNvPr>
          <p:cNvSpPr txBox="1"/>
          <p:nvPr/>
        </p:nvSpPr>
        <p:spPr>
          <a:xfrm>
            <a:off x="661707" y="8101020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ご自宅にお届け</a:t>
            </a:r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9A44323A-B713-491E-BE30-D73E22ED6D75}"/>
              </a:ext>
            </a:extLst>
          </p:cNvPr>
          <p:cNvSpPr/>
          <p:nvPr/>
        </p:nvSpPr>
        <p:spPr>
          <a:xfrm>
            <a:off x="364195" y="8170354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1</a:t>
            </a:r>
            <a:endParaRPr kumimoji="1" lang="ja-JP" altLang="en-US" sz="1600" b="1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34A4F77D-56AC-4F96-9139-381B45FEB84C}"/>
              </a:ext>
            </a:extLst>
          </p:cNvPr>
          <p:cNvSpPr/>
          <p:nvPr/>
        </p:nvSpPr>
        <p:spPr>
          <a:xfrm>
            <a:off x="358137" y="8619753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2</a:t>
            </a:r>
            <a:endParaRPr kumimoji="1" lang="ja-JP" altLang="en-US" sz="1600" b="1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5C22EE3-332E-4A2A-BEFB-55382D92AABC}"/>
              </a:ext>
            </a:extLst>
          </p:cNvPr>
          <p:cNvSpPr txBox="1"/>
          <p:nvPr/>
        </p:nvSpPr>
        <p:spPr>
          <a:xfrm>
            <a:off x="693891" y="8331762"/>
            <a:ext cx="1751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お届け時間の目安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分～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D562933-6A53-48AA-8C13-0E5E19A24426}"/>
              </a:ext>
            </a:extLst>
          </p:cNvPr>
          <p:cNvSpPr txBox="1"/>
          <p:nvPr/>
        </p:nvSpPr>
        <p:spPr>
          <a:xfrm>
            <a:off x="669658" y="8539883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店舗でお渡し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634A72E-3BE8-4CC4-9414-F90052376169}"/>
              </a:ext>
            </a:extLst>
          </p:cNvPr>
          <p:cNvSpPr txBox="1"/>
          <p:nvPr/>
        </p:nvSpPr>
        <p:spPr>
          <a:xfrm>
            <a:off x="689384" y="8770492"/>
            <a:ext cx="23718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お渡し時間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分前までにご予約ください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3362DF-8419-42C4-B27F-AD486596A4F6}"/>
              </a:ext>
            </a:extLst>
          </p:cNvPr>
          <p:cNvSpPr txBox="1"/>
          <p:nvPr/>
        </p:nvSpPr>
        <p:spPr>
          <a:xfrm>
            <a:off x="3282959" y="7918520"/>
            <a:ext cx="143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お届け範囲について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お届け範囲は**区**区内に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限りお届け可能です。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交通事情によりお届け時間が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前後する場合があります。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お届けした商品はお早めに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お召し上がりください。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その他注意事項など</a:t>
            </a:r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…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3A53D30-6273-4AC4-B5FB-573AC6FB0C24}"/>
              </a:ext>
            </a:extLst>
          </p:cNvPr>
          <p:cNvSpPr/>
          <p:nvPr/>
        </p:nvSpPr>
        <p:spPr>
          <a:xfrm>
            <a:off x="3284184" y="7824939"/>
            <a:ext cx="1369301" cy="1130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A80EF19-FA91-44BD-BE00-F64D79183BAA}"/>
              </a:ext>
            </a:extLst>
          </p:cNvPr>
          <p:cNvSpPr txBox="1"/>
          <p:nvPr/>
        </p:nvSpPr>
        <p:spPr>
          <a:xfrm>
            <a:off x="2988194" y="7563455"/>
            <a:ext cx="38059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受付時間：平日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土日祝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メニュー番号をお伝えいただくとスムーズです。</a:t>
            </a:r>
            <a:endParaRPr kumimoji="1" lang="en-US" altLang="ja-JP" sz="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51BFA34-C832-42FE-98D4-25D3FB28088A}"/>
              </a:ext>
            </a:extLst>
          </p:cNvPr>
          <p:cNvSpPr txBox="1"/>
          <p:nvPr/>
        </p:nvSpPr>
        <p:spPr>
          <a:xfrm>
            <a:off x="1169179" y="9101373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000-0000-0000</a:t>
            </a:r>
            <a:endParaRPr kumimoji="1" lang="ja-JP" altLang="en-US" sz="3200" b="1" dirty="0"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99B766-6136-4DF6-A994-27E2EE259965}"/>
              </a:ext>
            </a:extLst>
          </p:cNvPr>
          <p:cNvSpPr txBox="1"/>
          <p:nvPr/>
        </p:nvSpPr>
        <p:spPr>
          <a:xfrm>
            <a:off x="622435" y="9227541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TEL: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069281-8B14-4F8F-893A-8E1ACF8F8D60}"/>
              </a:ext>
            </a:extLst>
          </p:cNvPr>
          <p:cNvSpPr txBox="1"/>
          <p:nvPr/>
        </p:nvSpPr>
        <p:spPr>
          <a:xfrm>
            <a:off x="628826" y="9532637"/>
            <a:ext cx="3805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</a:rPr>
              <a:t>受付時間：平日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　土日祝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</a:t>
            </a:r>
            <a:endParaRPr kumimoji="1" lang="en-US" altLang="ja-JP" sz="900" b="1" dirty="0">
              <a:latin typeface="+mn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F2040DD-0D7C-4A19-A5CC-61768F769A7E}"/>
              </a:ext>
            </a:extLst>
          </p:cNvPr>
          <p:cNvSpPr txBox="1"/>
          <p:nvPr/>
        </p:nvSpPr>
        <p:spPr>
          <a:xfrm>
            <a:off x="162582" y="9267728"/>
            <a:ext cx="5956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+mn-ea"/>
              </a:rPr>
              <a:t>お店</a:t>
            </a:r>
            <a:endParaRPr kumimoji="1" lang="en-US" altLang="ja-JP" sz="1050" b="1" dirty="0">
              <a:latin typeface="+mn-ea"/>
            </a:endParaRPr>
          </a:p>
          <a:p>
            <a:r>
              <a:rPr kumimoji="1" lang="ja-JP" altLang="en-US" sz="1050" b="1" dirty="0">
                <a:latin typeface="+mn-ea"/>
              </a:rPr>
              <a:t>ロゴ</a:t>
            </a:r>
            <a:endParaRPr kumimoji="1" lang="en-US" altLang="ja-JP" sz="1050" b="1" dirty="0">
              <a:latin typeface="+mn-ea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FB444C0-B71A-4B0C-9B38-969D5E26D2D6}"/>
              </a:ext>
            </a:extLst>
          </p:cNvPr>
          <p:cNvSpPr txBox="1"/>
          <p:nvPr/>
        </p:nvSpPr>
        <p:spPr>
          <a:xfrm>
            <a:off x="4264251" y="9172184"/>
            <a:ext cx="2300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住所：東京都中央区********************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6E74301-E218-479C-8795-B5F1D7E127C7}"/>
              </a:ext>
            </a:extLst>
          </p:cNvPr>
          <p:cNvSpPr txBox="1"/>
          <p:nvPr/>
        </p:nvSpPr>
        <p:spPr>
          <a:xfrm>
            <a:off x="4264251" y="9354958"/>
            <a:ext cx="2683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営業時間：平日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　土日祝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AB52AD7C-D14B-47FC-AD80-20F3C33BC68E}"/>
              </a:ext>
            </a:extLst>
          </p:cNvPr>
          <p:cNvSpPr txBox="1"/>
          <p:nvPr/>
        </p:nvSpPr>
        <p:spPr>
          <a:xfrm>
            <a:off x="4270606" y="9551050"/>
            <a:ext cx="2683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定休日：日　</a:t>
            </a:r>
            <a:r>
              <a:rPr kumimoji="1" lang="en-US" altLang="ja-JP" sz="800" b="1" dirty="0">
                <a:latin typeface="+mn-ea"/>
              </a:rPr>
              <a:t>HP: www.****************</a:t>
            </a:r>
          </a:p>
          <a:p>
            <a:endParaRPr kumimoji="1" lang="en-US" altLang="ja-JP" sz="800" b="1" dirty="0">
              <a:latin typeface="+mn-ea"/>
            </a:endParaRPr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BB21B498-3777-4495-85A9-70850D99A3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9612" r="3837"/>
          <a:stretch/>
        </p:blipFill>
        <p:spPr>
          <a:xfrm>
            <a:off x="0" y="85707"/>
            <a:ext cx="6864777" cy="448030"/>
          </a:xfrm>
          <a:prstGeom prst="rect">
            <a:avLst/>
          </a:prstGeom>
        </p:spPr>
      </p:pic>
      <p:pic>
        <p:nvPicPr>
          <p:cNvPr id="120" name="図 119" descr="櫛 が含まれている画像&#10;&#10;自動的に生成された説明">
            <a:extLst>
              <a:ext uri="{FF2B5EF4-FFF2-40B4-BE49-F238E27FC236}">
                <a16:creationId xmlns:a16="http://schemas.microsoft.com/office/drawing/2014/main" id="{6527625B-7188-42D8-B5AC-081F81A05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107"/>
            <a:ext cx="2132834" cy="900824"/>
          </a:xfrm>
          <a:prstGeom prst="rect">
            <a:avLst/>
          </a:prstGeom>
        </p:spPr>
      </p:pic>
      <p:pic>
        <p:nvPicPr>
          <p:cNvPr id="121" name="図 120" descr="櫛 が含まれている画像&#10;&#10;自動的に生成された説明">
            <a:extLst>
              <a:ext uri="{FF2B5EF4-FFF2-40B4-BE49-F238E27FC236}">
                <a16:creationId xmlns:a16="http://schemas.microsoft.com/office/drawing/2014/main" id="{7F687688-A5AC-422A-BE6A-F1F3444383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03" y="1796607"/>
            <a:ext cx="2132834" cy="900824"/>
          </a:xfrm>
          <a:prstGeom prst="rect">
            <a:avLst/>
          </a:prstGeom>
        </p:spPr>
      </p:pic>
      <p:pic>
        <p:nvPicPr>
          <p:cNvPr id="119" name="図 118">
            <a:extLst>
              <a:ext uri="{FF2B5EF4-FFF2-40B4-BE49-F238E27FC236}">
                <a16:creationId xmlns:a16="http://schemas.microsoft.com/office/drawing/2014/main" id="{59A37042-0BA7-4E44-99DE-432E85B8F6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36" y="762830"/>
            <a:ext cx="1587862" cy="1727594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8F9D56-FF8E-4329-9D85-F9A16D41AEA2}"/>
              </a:ext>
            </a:extLst>
          </p:cNvPr>
          <p:cNvSpPr txBox="1"/>
          <p:nvPr/>
        </p:nvSpPr>
        <p:spPr>
          <a:xfrm>
            <a:off x="430891" y="1732387"/>
            <a:ext cx="1316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/>
              <a:t>お店のロゴを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入れてください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A1AC0A-8908-437F-870C-947F0571C995}"/>
              </a:ext>
            </a:extLst>
          </p:cNvPr>
          <p:cNvSpPr txBox="1"/>
          <p:nvPr/>
        </p:nvSpPr>
        <p:spPr>
          <a:xfrm>
            <a:off x="460407" y="2529880"/>
            <a:ext cx="579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－</a:t>
            </a:r>
            <a:r>
              <a:rPr kumimoji="1" lang="en-US" altLang="ja-JP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〇〇〇の味をご家庭でぜひご賞味ください！ －</a:t>
            </a:r>
          </a:p>
        </p:txBody>
      </p:sp>
      <p:pic>
        <p:nvPicPr>
          <p:cNvPr id="124" name="図 123" descr="傘, アクセサリー が含まれている画像&#10;&#10;自動的に生成された説明">
            <a:extLst>
              <a:ext uri="{FF2B5EF4-FFF2-40B4-BE49-F238E27FC236}">
                <a16:creationId xmlns:a16="http://schemas.microsoft.com/office/drawing/2014/main" id="{EFD5895D-7160-409B-9C3F-DCAEC4B583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78" y="1652495"/>
            <a:ext cx="1458197" cy="920338"/>
          </a:xfrm>
          <a:prstGeom prst="rect">
            <a:avLst/>
          </a:prstGeom>
        </p:spPr>
      </p:pic>
      <p:pic>
        <p:nvPicPr>
          <p:cNvPr id="125" name="図 124">
            <a:extLst>
              <a:ext uri="{FF2B5EF4-FFF2-40B4-BE49-F238E27FC236}">
                <a16:creationId xmlns:a16="http://schemas.microsoft.com/office/drawing/2014/main" id="{6B1EE1B3-6BE4-4A92-84FF-CD4E90F5E8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021" y="1840382"/>
            <a:ext cx="929460" cy="464730"/>
          </a:xfrm>
          <a:prstGeom prst="rect">
            <a:avLst/>
          </a:prstGeom>
        </p:spPr>
      </p:pic>
      <p:pic>
        <p:nvPicPr>
          <p:cNvPr id="126" name="図 125" descr="光, 食品, 記号 が含まれている画像&#10;&#10;自動的に生成された説明">
            <a:extLst>
              <a:ext uri="{FF2B5EF4-FFF2-40B4-BE49-F238E27FC236}">
                <a16:creationId xmlns:a16="http://schemas.microsoft.com/office/drawing/2014/main" id="{FDC6E495-186B-467F-8E8C-270BCB142B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127" y="5045649"/>
            <a:ext cx="635145" cy="1791108"/>
          </a:xfrm>
          <a:prstGeom prst="rect">
            <a:avLst/>
          </a:prstGeom>
        </p:spPr>
      </p:pic>
      <p:pic>
        <p:nvPicPr>
          <p:cNvPr id="127" name="図 126">
            <a:extLst>
              <a:ext uri="{FF2B5EF4-FFF2-40B4-BE49-F238E27FC236}">
                <a16:creationId xmlns:a16="http://schemas.microsoft.com/office/drawing/2014/main" id="{31053265-6199-4CA6-8C4F-6F6BB49DE5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33" y="7141202"/>
            <a:ext cx="6444000" cy="35018"/>
          </a:xfrm>
          <a:prstGeom prst="rect">
            <a:avLst/>
          </a:prstGeom>
        </p:spPr>
      </p:pic>
      <p:pic>
        <p:nvPicPr>
          <p:cNvPr id="128" name="図 127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73841FDB-F546-4BD9-8EF3-8FCC59882E9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567" y="640885"/>
            <a:ext cx="2883557" cy="711362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686798EC-4A19-402F-A7B8-758DDF0737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576" y="794744"/>
            <a:ext cx="4104623" cy="1507167"/>
          </a:xfrm>
          <a:prstGeom prst="rect">
            <a:avLst/>
          </a:prstGeom>
        </p:spPr>
      </p:pic>
      <p:pic>
        <p:nvPicPr>
          <p:cNvPr id="129" name="図 128">
            <a:extLst>
              <a:ext uri="{FF2B5EF4-FFF2-40B4-BE49-F238E27FC236}">
                <a16:creationId xmlns:a16="http://schemas.microsoft.com/office/drawing/2014/main" id="{A8F8AE85-49CC-4F53-B8BC-E1F2F923E04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890" y="4373698"/>
            <a:ext cx="431898" cy="419196"/>
          </a:xfrm>
          <a:prstGeom prst="rect">
            <a:avLst/>
          </a:prstGeom>
        </p:spPr>
      </p:pic>
      <p:pic>
        <p:nvPicPr>
          <p:cNvPr id="130" name="図 129">
            <a:extLst>
              <a:ext uri="{FF2B5EF4-FFF2-40B4-BE49-F238E27FC236}">
                <a16:creationId xmlns:a16="http://schemas.microsoft.com/office/drawing/2014/main" id="{BFD9AB05-A39B-4DB7-B243-60192B19BC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32" y="5817305"/>
            <a:ext cx="431898" cy="419196"/>
          </a:xfrm>
          <a:prstGeom prst="rect">
            <a:avLst/>
          </a:prstGeom>
        </p:spPr>
      </p:pic>
      <p:pic>
        <p:nvPicPr>
          <p:cNvPr id="131" name="図 130">
            <a:extLst>
              <a:ext uri="{FF2B5EF4-FFF2-40B4-BE49-F238E27FC236}">
                <a16:creationId xmlns:a16="http://schemas.microsoft.com/office/drawing/2014/main" id="{28D1DAFB-4AEE-4D29-B3D2-26C95F6E6C3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623" y="5302410"/>
            <a:ext cx="431898" cy="419196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EF30F6D6-E692-418B-8419-CD54234DBF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140" y="2903545"/>
            <a:ext cx="431898" cy="419196"/>
          </a:xfrm>
          <a:prstGeom prst="rect">
            <a:avLst/>
          </a:prstGeom>
        </p:spPr>
      </p:pic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61EEB41-7397-4313-89DF-11AA923DB1A7}"/>
              </a:ext>
            </a:extLst>
          </p:cNvPr>
          <p:cNvSpPr txBox="1"/>
          <p:nvPr/>
        </p:nvSpPr>
        <p:spPr>
          <a:xfrm>
            <a:off x="6104227" y="3218156"/>
            <a:ext cx="542906" cy="101437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004527D-68C3-4F3B-A562-D16FD376D4AC}"/>
              </a:ext>
            </a:extLst>
          </p:cNvPr>
          <p:cNvSpPr txBox="1"/>
          <p:nvPr/>
        </p:nvSpPr>
        <p:spPr>
          <a:xfrm>
            <a:off x="6131028" y="4716907"/>
            <a:ext cx="542906" cy="101437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4BDBBF21-9CE7-4E28-BFEB-FEB95162452C}"/>
              </a:ext>
            </a:extLst>
          </p:cNvPr>
          <p:cNvSpPr txBox="1"/>
          <p:nvPr/>
        </p:nvSpPr>
        <p:spPr>
          <a:xfrm>
            <a:off x="6151328" y="6161507"/>
            <a:ext cx="542906" cy="101437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4FED270-1268-4CFA-83EE-49A12B29E1BA}"/>
              </a:ext>
            </a:extLst>
          </p:cNvPr>
          <p:cNvSpPr txBox="1"/>
          <p:nvPr/>
        </p:nvSpPr>
        <p:spPr>
          <a:xfrm>
            <a:off x="5615345" y="2875089"/>
            <a:ext cx="503086" cy="1314500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2AE52423-5CB8-40EF-B6C4-82F3B24142C3}"/>
              </a:ext>
            </a:extLst>
          </p:cNvPr>
          <p:cNvSpPr txBox="1"/>
          <p:nvPr/>
        </p:nvSpPr>
        <p:spPr>
          <a:xfrm>
            <a:off x="5625095" y="4319932"/>
            <a:ext cx="503086" cy="1314500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7895A6D-5E7D-4E9B-9F8C-2B3FCF9A1F76}"/>
              </a:ext>
            </a:extLst>
          </p:cNvPr>
          <p:cNvSpPr txBox="1"/>
          <p:nvPr/>
        </p:nvSpPr>
        <p:spPr>
          <a:xfrm>
            <a:off x="5638286" y="5778858"/>
            <a:ext cx="503086" cy="1314500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E2F41701-B2F9-4F98-A3AC-653531105903}"/>
              </a:ext>
            </a:extLst>
          </p:cNvPr>
          <p:cNvSpPr txBox="1"/>
          <p:nvPr/>
        </p:nvSpPr>
        <p:spPr>
          <a:xfrm>
            <a:off x="5403032" y="2939245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C1BC828-CD83-4FC9-B5A8-39A69F1F781A}"/>
              </a:ext>
            </a:extLst>
          </p:cNvPr>
          <p:cNvSpPr txBox="1"/>
          <p:nvPr/>
        </p:nvSpPr>
        <p:spPr>
          <a:xfrm>
            <a:off x="5157437" y="3235914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B166241A-8F85-413B-B2D4-353449AE108F}"/>
              </a:ext>
            </a:extLst>
          </p:cNvPr>
          <p:cNvSpPr txBox="1"/>
          <p:nvPr/>
        </p:nvSpPr>
        <p:spPr>
          <a:xfrm>
            <a:off x="5140002" y="3803658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F572AEB5-CF98-40CE-9511-3D6518DF37E6}"/>
              </a:ext>
            </a:extLst>
          </p:cNvPr>
          <p:cNvSpPr txBox="1"/>
          <p:nvPr/>
        </p:nvSpPr>
        <p:spPr>
          <a:xfrm>
            <a:off x="5018663" y="3677752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DC5EACEC-948B-4A67-A6D5-6304D57CA7FA}"/>
              </a:ext>
            </a:extLst>
          </p:cNvPr>
          <p:cNvSpPr txBox="1"/>
          <p:nvPr/>
        </p:nvSpPr>
        <p:spPr>
          <a:xfrm>
            <a:off x="5385525" y="4445770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6726E4AE-D5F3-47DC-8746-6550B5799E8B}"/>
              </a:ext>
            </a:extLst>
          </p:cNvPr>
          <p:cNvSpPr txBox="1"/>
          <p:nvPr/>
        </p:nvSpPr>
        <p:spPr>
          <a:xfrm>
            <a:off x="5139930" y="4720317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5FAB7DD-1C6E-4B31-80F4-35F6CC351424}"/>
              </a:ext>
            </a:extLst>
          </p:cNvPr>
          <p:cNvSpPr txBox="1"/>
          <p:nvPr/>
        </p:nvSpPr>
        <p:spPr>
          <a:xfrm>
            <a:off x="5122495" y="5288061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B03C0DB-8674-46A2-B517-21D4C27941EB}"/>
              </a:ext>
            </a:extLst>
          </p:cNvPr>
          <p:cNvSpPr txBox="1"/>
          <p:nvPr/>
        </p:nvSpPr>
        <p:spPr>
          <a:xfrm>
            <a:off x="5001156" y="5162155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A0C493E4-F6EA-4357-AA71-FE7A4D515D91}"/>
              </a:ext>
            </a:extLst>
          </p:cNvPr>
          <p:cNvSpPr txBox="1"/>
          <p:nvPr/>
        </p:nvSpPr>
        <p:spPr>
          <a:xfrm>
            <a:off x="5392868" y="5877133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9C4B4F22-2D49-499B-A3A2-FFFB9EF0CE0D}"/>
              </a:ext>
            </a:extLst>
          </p:cNvPr>
          <p:cNvSpPr txBox="1"/>
          <p:nvPr/>
        </p:nvSpPr>
        <p:spPr>
          <a:xfrm>
            <a:off x="5147273" y="6169402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64BAC13-EDDB-49C9-95F3-7C67880D25F3}"/>
              </a:ext>
            </a:extLst>
          </p:cNvPr>
          <p:cNvSpPr txBox="1"/>
          <p:nvPr/>
        </p:nvSpPr>
        <p:spPr>
          <a:xfrm>
            <a:off x="5129838" y="6744520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A09E910-56E7-4D55-9EF8-AFBE8D7233EE}"/>
              </a:ext>
            </a:extLst>
          </p:cNvPr>
          <p:cNvSpPr txBox="1"/>
          <p:nvPr/>
        </p:nvSpPr>
        <p:spPr>
          <a:xfrm>
            <a:off x="5008499" y="6618614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pic>
        <p:nvPicPr>
          <p:cNvPr id="158" name="図 157">
            <a:extLst>
              <a:ext uri="{FF2B5EF4-FFF2-40B4-BE49-F238E27FC236}">
                <a16:creationId xmlns:a16="http://schemas.microsoft.com/office/drawing/2014/main" id="{00682B48-B211-48EB-8C64-8039EC24A79D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223" y="4272941"/>
            <a:ext cx="3096000" cy="31085"/>
          </a:xfrm>
          <a:prstGeom prst="rect">
            <a:avLst/>
          </a:prstGeom>
        </p:spPr>
      </p:pic>
      <p:pic>
        <p:nvPicPr>
          <p:cNvPr id="159" name="図 158">
            <a:extLst>
              <a:ext uri="{FF2B5EF4-FFF2-40B4-BE49-F238E27FC236}">
                <a16:creationId xmlns:a16="http://schemas.microsoft.com/office/drawing/2014/main" id="{72F620D9-1576-4953-8355-1BCE5F7DA1A4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788" y="5701421"/>
            <a:ext cx="3096000" cy="3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2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図 156">
            <a:extLst>
              <a:ext uri="{FF2B5EF4-FFF2-40B4-BE49-F238E27FC236}">
                <a16:creationId xmlns:a16="http://schemas.microsoft.com/office/drawing/2014/main" id="{9D22E834-AC03-464B-BDD9-16FF386BF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0985"/>
            <a:ext cx="6858000" cy="927058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C3AF527-B30D-4102-874E-ED039006E6B3}"/>
              </a:ext>
            </a:extLst>
          </p:cNvPr>
          <p:cNvSpPr/>
          <p:nvPr/>
        </p:nvSpPr>
        <p:spPr>
          <a:xfrm>
            <a:off x="0" y="-90162"/>
            <a:ext cx="6858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DCD7E133-7F66-49A1-A630-E0032A7BAF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77" y="7360050"/>
            <a:ext cx="309517" cy="178567"/>
          </a:xfrm>
          <a:prstGeom prst="rect">
            <a:avLst/>
          </a:prstGeom>
        </p:spPr>
      </p:pic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F27DD345-89BA-4214-B98B-8A76D5D2B3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62554" y="7808141"/>
            <a:ext cx="1802421" cy="1135661"/>
          </a:xfrm>
          <a:solidFill>
            <a:srgbClr val="F8F8F8">
              <a:alpha val="50196"/>
            </a:srgbClr>
          </a:solidFill>
        </p:spPr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CB030E5-F35E-4B98-A511-925A6852C236}"/>
              </a:ext>
            </a:extLst>
          </p:cNvPr>
          <p:cNvSpPr txBox="1"/>
          <p:nvPr/>
        </p:nvSpPr>
        <p:spPr>
          <a:xfrm>
            <a:off x="264321" y="7285099"/>
            <a:ext cx="256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pc="-150" dirty="0">
                <a:solidFill>
                  <a:schemeClr val="bg1"/>
                </a:solidFill>
                <a:latin typeface="+mn-ea"/>
              </a:rPr>
              <a:t>電話でご予約できます！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66B5D16-EBB7-461A-B25E-ECD52553A38D}"/>
              </a:ext>
            </a:extLst>
          </p:cNvPr>
          <p:cNvSpPr txBox="1"/>
          <p:nvPr/>
        </p:nvSpPr>
        <p:spPr>
          <a:xfrm>
            <a:off x="3508223" y="7159496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+mn-ea"/>
              </a:rPr>
              <a:t>000-0000-0000</a:t>
            </a:r>
            <a:endParaRPr kumimoji="1" lang="ja-JP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66DEF2F-7F47-4FAE-A22A-0B12BBD23E11}"/>
              </a:ext>
            </a:extLst>
          </p:cNvPr>
          <p:cNvSpPr txBox="1"/>
          <p:nvPr/>
        </p:nvSpPr>
        <p:spPr>
          <a:xfrm>
            <a:off x="2961479" y="7285664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TEL: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65D509-EDEE-4601-AE1F-E775FAAF372A}"/>
              </a:ext>
            </a:extLst>
          </p:cNvPr>
          <p:cNvSpPr/>
          <p:nvPr/>
        </p:nvSpPr>
        <p:spPr>
          <a:xfrm>
            <a:off x="375544" y="7827492"/>
            <a:ext cx="2612650" cy="249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ED68E1A-875C-42B3-90A4-858019829798}"/>
              </a:ext>
            </a:extLst>
          </p:cNvPr>
          <p:cNvSpPr txBox="1"/>
          <p:nvPr/>
        </p:nvSpPr>
        <p:spPr>
          <a:xfrm>
            <a:off x="758233" y="7810191"/>
            <a:ext cx="1847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/>
              <a:t>お受け取り方法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EFC1F62-D5C4-4829-94CD-809A66B66BC1}"/>
              </a:ext>
            </a:extLst>
          </p:cNvPr>
          <p:cNvSpPr txBox="1"/>
          <p:nvPr/>
        </p:nvSpPr>
        <p:spPr>
          <a:xfrm>
            <a:off x="661707" y="8101020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ご自宅にお届け</a:t>
            </a:r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9A44323A-B713-491E-BE30-D73E22ED6D75}"/>
              </a:ext>
            </a:extLst>
          </p:cNvPr>
          <p:cNvSpPr/>
          <p:nvPr/>
        </p:nvSpPr>
        <p:spPr>
          <a:xfrm>
            <a:off x="364195" y="8170354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1</a:t>
            </a:r>
            <a:endParaRPr kumimoji="1" lang="ja-JP" altLang="en-US" sz="1600" b="1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34A4F77D-56AC-4F96-9139-381B45FEB84C}"/>
              </a:ext>
            </a:extLst>
          </p:cNvPr>
          <p:cNvSpPr/>
          <p:nvPr/>
        </p:nvSpPr>
        <p:spPr>
          <a:xfrm>
            <a:off x="358137" y="8619753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2</a:t>
            </a:r>
            <a:endParaRPr kumimoji="1" lang="ja-JP" altLang="en-US" sz="1600" b="1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5C22EE3-332E-4A2A-BEFB-55382D92AABC}"/>
              </a:ext>
            </a:extLst>
          </p:cNvPr>
          <p:cNvSpPr txBox="1"/>
          <p:nvPr/>
        </p:nvSpPr>
        <p:spPr>
          <a:xfrm>
            <a:off x="693891" y="8331762"/>
            <a:ext cx="1751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お届け時間の目安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分～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D562933-6A53-48AA-8C13-0E5E19A24426}"/>
              </a:ext>
            </a:extLst>
          </p:cNvPr>
          <p:cNvSpPr txBox="1"/>
          <p:nvPr/>
        </p:nvSpPr>
        <p:spPr>
          <a:xfrm>
            <a:off x="669658" y="8539883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店舗でお渡し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634A72E-3BE8-4CC4-9414-F90052376169}"/>
              </a:ext>
            </a:extLst>
          </p:cNvPr>
          <p:cNvSpPr txBox="1"/>
          <p:nvPr/>
        </p:nvSpPr>
        <p:spPr>
          <a:xfrm>
            <a:off x="689384" y="8770492"/>
            <a:ext cx="23718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お渡し時間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分前までにご予約ください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3362DF-8419-42C4-B27F-AD486596A4F6}"/>
              </a:ext>
            </a:extLst>
          </p:cNvPr>
          <p:cNvSpPr txBox="1"/>
          <p:nvPr/>
        </p:nvSpPr>
        <p:spPr>
          <a:xfrm>
            <a:off x="3282959" y="7918520"/>
            <a:ext cx="143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お届け範囲について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お届け範囲は**区**区内に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限りお届け可能です。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交通事情によりお届け時間が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前後する場合があります。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お届けした商品はお早めに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お召し上がりください。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その他注意事項など</a:t>
            </a:r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…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3A53D30-6273-4AC4-B5FB-573AC6FB0C24}"/>
              </a:ext>
            </a:extLst>
          </p:cNvPr>
          <p:cNvSpPr/>
          <p:nvPr/>
        </p:nvSpPr>
        <p:spPr>
          <a:xfrm>
            <a:off x="3284184" y="7824939"/>
            <a:ext cx="1369301" cy="1130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A80EF19-FA91-44BD-BE00-F64D79183BAA}"/>
              </a:ext>
            </a:extLst>
          </p:cNvPr>
          <p:cNvSpPr txBox="1"/>
          <p:nvPr/>
        </p:nvSpPr>
        <p:spPr>
          <a:xfrm>
            <a:off x="2988194" y="7563455"/>
            <a:ext cx="38059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受付時間：平日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土日祝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メニュー番号をお伝えいただくとスムーズです。</a:t>
            </a:r>
            <a:endParaRPr kumimoji="1" lang="en-US" altLang="ja-JP" sz="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51BFA34-C832-42FE-98D4-25D3FB28088A}"/>
              </a:ext>
            </a:extLst>
          </p:cNvPr>
          <p:cNvSpPr txBox="1"/>
          <p:nvPr/>
        </p:nvSpPr>
        <p:spPr>
          <a:xfrm>
            <a:off x="1169179" y="9101373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000-0000-0000</a:t>
            </a:r>
            <a:endParaRPr kumimoji="1" lang="ja-JP" altLang="en-US" sz="3200" b="1" dirty="0"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99B766-6136-4DF6-A994-27E2EE259965}"/>
              </a:ext>
            </a:extLst>
          </p:cNvPr>
          <p:cNvSpPr txBox="1"/>
          <p:nvPr/>
        </p:nvSpPr>
        <p:spPr>
          <a:xfrm>
            <a:off x="622435" y="9227541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TEL: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069281-8B14-4F8F-893A-8E1ACF8F8D60}"/>
              </a:ext>
            </a:extLst>
          </p:cNvPr>
          <p:cNvSpPr txBox="1"/>
          <p:nvPr/>
        </p:nvSpPr>
        <p:spPr>
          <a:xfrm>
            <a:off x="628826" y="9532637"/>
            <a:ext cx="3805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</a:rPr>
              <a:t>受付時間：平日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　土日祝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</a:t>
            </a:r>
            <a:endParaRPr kumimoji="1" lang="en-US" altLang="ja-JP" sz="900" b="1" dirty="0">
              <a:latin typeface="+mn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F2040DD-0D7C-4A19-A5CC-61768F769A7E}"/>
              </a:ext>
            </a:extLst>
          </p:cNvPr>
          <p:cNvSpPr txBox="1"/>
          <p:nvPr/>
        </p:nvSpPr>
        <p:spPr>
          <a:xfrm>
            <a:off x="162582" y="9267728"/>
            <a:ext cx="5956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+mn-ea"/>
              </a:rPr>
              <a:t>お店</a:t>
            </a:r>
            <a:endParaRPr kumimoji="1" lang="en-US" altLang="ja-JP" sz="1050" b="1" dirty="0">
              <a:latin typeface="+mn-ea"/>
            </a:endParaRPr>
          </a:p>
          <a:p>
            <a:r>
              <a:rPr kumimoji="1" lang="ja-JP" altLang="en-US" sz="1050" b="1" dirty="0">
                <a:latin typeface="+mn-ea"/>
              </a:rPr>
              <a:t>ロゴ</a:t>
            </a:r>
            <a:endParaRPr kumimoji="1" lang="en-US" altLang="ja-JP" sz="1050" b="1" dirty="0">
              <a:latin typeface="+mn-ea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FB444C0-B71A-4B0C-9B38-969D5E26D2D6}"/>
              </a:ext>
            </a:extLst>
          </p:cNvPr>
          <p:cNvSpPr txBox="1"/>
          <p:nvPr/>
        </p:nvSpPr>
        <p:spPr>
          <a:xfrm>
            <a:off x="4264251" y="9172184"/>
            <a:ext cx="2300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住所：東京都中央区********************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6E74301-E218-479C-8795-B5F1D7E127C7}"/>
              </a:ext>
            </a:extLst>
          </p:cNvPr>
          <p:cNvSpPr txBox="1"/>
          <p:nvPr/>
        </p:nvSpPr>
        <p:spPr>
          <a:xfrm>
            <a:off x="4264251" y="9354958"/>
            <a:ext cx="2683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営業時間：平日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　土日祝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AB52AD7C-D14B-47FC-AD80-20F3C33BC68E}"/>
              </a:ext>
            </a:extLst>
          </p:cNvPr>
          <p:cNvSpPr txBox="1"/>
          <p:nvPr/>
        </p:nvSpPr>
        <p:spPr>
          <a:xfrm>
            <a:off x="4270606" y="9551050"/>
            <a:ext cx="2683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定休日：日　</a:t>
            </a:r>
            <a:r>
              <a:rPr kumimoji="1" lang="en-US" altLang="ja-JP" sz="800" b="1" dirty="0">
                <a:latin typeface="+mn-ea"/>
              </a:rPr>
              <a:t>HP: www.****************</a:t>
            </a:r>
          </a:p>
          <a:p>
            <a:endParaRPr kumimoji="1" lang="en-US" altLang="ja-JP" sz="800" b="1" dirty="0">
              <a:latin typeface="+mn-ea"/>
            </a:endParaRPr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BB21B498-3777-4495-85A9-70850D99A3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9612" r="3837"/>
          <a:stretch/>
        </p:blipFill>
        <p:spPr>
          <a:xfrm>
            <a:off x="0" y="85707"/>
            <a:ext cx="6864777" cy="448030"/>
          </a:xfrm>
          <a:prstGeom prst="rect">
            <a:avLst/>
          </a:prstGeom>
        </p:spPr>
      </p:pic>
      <p:pic>
        <p:nvPicPr>
          <p:cNvPr id="120" name="図 119" descr="櫛 が含まれている画像&#10;&#10;自動的に生成された説明">
            <a:extLst>
              <a:ext uri="{FF2B5EF4-FFF2-40B4-BE49-F238E27FC236}">
                <a16:creationId xmlns:a16="http://schemas.microsoft.com/office/drawing/2014/main" id="{6527625B-7188-42D8-B5AC-081F81A05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107"/>
            <a:ext cx="2132834" cy="900824"/>
          </a:xfrm>
          <a:prstGeom prst="rect">
            <a:avLst/>
          </a:prstGeom>
        </p:spPr>
      </p:pic>
      <p:pic>
        <p:nvPicPr>
          <p:cNvPr id="121" name="図 120" descr="櫛 が含まれている画像&#10;&#10;自動的に生成された説明">
            <a:extLst>
              <a:ext uri="{FF2B5EF4-FFF2-40B4-BE49-F238E27FC236}">
                <a16:creationId xmlns:a16="http://schemas.microsoft.com/office/drawing/2014/main" id="{7F687688-A5AC-422A-BE6A-F1F3444383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03" y="1796607"/>
            <a:ext cx="2132834" cy="900824"/>
          </a:xfrm>
          <a:prstGeom prst="rect">
            <a:avLst/>
          </a:prstGeom>
        </p:spPr>
      </p:pic>
      <p:pic>
        <p:nvPicPr>
          <p:cNvPr id="119" name="図 118">
            <a:extLst>
              <a:ext uri="{FF2B5EF4-FFF2-40B4-BE49-F238E27FC236}">
                <a16:creationId xmlns:a16="http://schemas.microsoft.com/office/drawing/2014/main" id="{59A37042-0BA7-4E44-99DE-432E85B8F6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36" y="762830"/>
            <a:ext cx="1587862" cy="1727594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8F9D56-FF8E-4329-9D85-F9A16D41AEA2}"/>
              </a:ext>
            </a:extLst>
          </p:cNvPr>
          <p:cNvSpPr txBox="1"/>
          <p:nvPr/>
        </p:nvSpPr>
        <p:spPr>
          <a:xfrm>
            <a:off x="430891" y="1732387"/>
            <a:ext cx="1316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/>
              <a:t>お店のロゴを</a:t>
            </a:r>
            <a:endParaRPr kumimoji="1" lang="en-US" altLang="ja-JP" sz="1100" dirty="0"/>
          </a:p>
          <a:p>
            <a:pPr algn="ctr"/>
            <a:r>
              <a:rPr kumimoji="1" lang="ja-JP" altLang="en-US" sz="1100" dirty="0"/>
              <a:t>入れてください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A1AC0A-8908-437F-870C-947F0571C995}"/>
              </a:ext>
            </a:extLst>
          </p:cNvPr>
          <p:cNvSpPr txBox="1"/>
          <p:nvPr/>
        </p:nvSpPr>
        <p:spPr>
          <a:xfrm>
            <a:off x="460407" y="2529880"/>
            <a:ext cx="579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－</a:t>
            </a:r>
            <a:r>
              <a:rPr kumimoji="1" lang="en-US" altLang="ja-JP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〇〇〇の味をご家庭でぜひご賞味ください！ －</a:t>
            </a:r>
          </a:p>
        </p:txBody>
      </p:sp>
      <p:pic>
        <p:nvPicPr>
          <p:cNvPr id="124" name="図 123" descr="傘, アクセサリー が含まれている画像&#10;&#10;自動的に生成された説明">
            <a:extLst>
              <a:ext uri="{FF2B5EF4-FFF2-40B4-BE49-F238E27FC236}">
                <a16:creationId xmlns:a16="http://schemas.microsoft.com/office/drawing/2014/main" id="{EFD5895D-7160-409B-9C3F-DCAEC4B583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78" y="1652495"/>
            <a:ext cx="1458197" cy="920338"/>
          </a:xfrm>
          <a:prstGeom prst="rect">
            <a:avLst/>
          </a:prstGeom>
        </p:spPr>
      </p:pic>
      <p:pic>
        <p:nvPicPr>
          <p:cNvPr id="125" name="図 124">
            <a:extLst>
              <a:ext uri="{FF2B5EF4-FFF2-40B4-BE49-F238E27FC236}">
                <a16:creationId xmlns:a16="http://schemas.microsoft.com/office/drawing/2014/main" id="{6B1EE1B3-6BE4-4A92-84FF-CD4E90F5E8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021" y="1840382"/>
            <a:ext cx="929460" cy="464730"/>
          </a:xfrm>
          <a:prstGeom prst="rect">
            <a:avLst/>
          </a:prstGeom>
        </p:spPr>
      </p:pic>
      <p:pic>
        <p:nvPicPr>
          <p:cNvPr id="127" name="図 126">
            <a:extLst>
              <a:ext uri="{FF2B5EF4-FFF2-40B4-BE49-F238E27FC236}">
                <a16:creationId xmlns:a16="http://schemas.microsoft.com/office/drawing/2014/main" id="{31053265-6199-4CA6-8C4F-6F6BB49DE5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33" y="7141202"/>
            <a:ext cx="6444000" cy="35018"/>
          </a:xfrm>
          <a:prstGeom prst="rect">
            <a:avLst/>
          </a:prstGeom>
        </p:spPr>
      </p:pic>
      <p:pic>
        <p:nvPicPr>
          <p:cNvPr id="128" name="図 127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73841FDB-F546-4BD9-8EF3-8FCC59882E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567" y="640885"/>
            <a:ext cx="2883557" cy="711362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686798EC-4A19-402F-A7B8-758DDF07372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576" y="794744"/>
            <a:ext cx="4104623" cy="1507167"/>
          </a:xfrm>
          <a:prstGeom prst="rect">
            <a:avLst/>
          </a:prstGeom>
        </p:spPr>
      </p:pic>
      <p:pic>
        <p:nvPicPr>
          <p:cNvPr id="73" name="図 72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C93D1049-156F-4578-8401-CE35610419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57" y="2899238"/>
            <a:ext cx="2863274" cy="4096986"/>
          </a:xfrm>
          <a:prstGeom prst="rect">
            <a:avLst/>
          </a:prstGeom>
        </p:spPr>
      </p:pic>
      <p:pic>
        <p:nvPicPr>
          <p:cNvPr id="74" name="図 73" descr="スクリーンショット, 抽象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12C26ED-E0CE-4E25-B2E0-0343CF099C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289" y="2912142"/>
            <a:ext cx="3161054" cy="1304339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03C997-3768-4C2C-9F33-4F9FBC715205}"/>
              </a:ext>
            </a:extLst>
          </p:cNvPr>
          <p:cNvSpPr txBox="1"/>
          <p:nvPr/>
        </p:nvSpPr>
        <p:spPr>
          <a:xfrm>
            <a:off x="1730971" y="3656218"/>
            <a:ext cx="582595" cy="133700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2000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AFD9085-261B-4E8C-89FB-83E63ED8D991}"/>
              </a:ext>
            </a:extLst>
          </p:cNvPr>
          <p:cNvSpPr txBox="1"/>
          <p:nvPr/>
        </p:nvSpPr>
        <p:spPr>
          <a:xfrm>
            <a:off x="1341929" y="3737936"/>
            <a:ext cx="542841" cy="28421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9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ここにコピーを入れるここにコピーを入れるここにコピーを入れるここにコピーを入れる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A0605ED-63CB-43A2-B296-846ECE7D3C14}"/>
              </a:ext>
            </a:extLst>
          </p:cNvPr>
          <p:cNvSpPr txBox="1"/>
          <p:nvPr/>
        </p:nvSpPr>
        <p:spPr>
          <a:xfrm>
            <a:off x="975186" y="4954928"/>
            <a:ext cx="343877" cy="145504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F8EA61-231B-463E-B994-E948BE352EDB}"/>
              </a:ext>
            </a:extLst>
          </p:cNvPr>
          <p:cNvSpPr txBox="1"/>
          <p:nvPr/>
        </p:nvSpPr>
        <p:spPr>
          <a:xfrm>
            <a:off x="675642" y="5365545"/>
            <a:ext cx="424027" cy="925509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6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6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FB4FA5E-4504-4E94-972A-8BB5661EBBCC}"/>
              </a:ext>
            </a:extLst>
          </p:cNvPr>
          <p:cNvSpPr txBox="1"/>
          <p:nvPr/>
        </p:nvSpPr>
        <p:spPr>
          <a:xfrm>
            <a:off x="690443" y="6210272"/>
            <a:ext cx="403508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A59ED04-50FF-49A7-8BCD-8D6C85472B90}"/>
              </a:ext>
            </a:extLst>
          </p:cNvPr>
          <p:cNvSpPr txBox="1"/>
          <p:nvPr/>
        </p:nvSpPr>
        <p:spPr>
          <a:xfrm>
            <a:off x="515679" y="6027179"/>
            <a:ext cx="343877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pic>
        <p:nvPicPr>
          <p:cNvPr id="126" name="図 125" descr="光, 食品, 記号 が含まれている画像&#10;&#10;自動的に生成された説明">
            <a:extLst>
              <a:ext uri="{FF2B5EF4-FFF2-40B4-BE49-F238E27FC236}">
                <a16:creationId xmlns:a16="http://schemas.microsoft.com/office/drawing/2014/main" id="{FDC6E495-186B-467F-8E8C-270BCB142BE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67" y="3277248"/>
            <a:ext cx="597619" cy="1685285"/>
          </a:xfrm>
          <a:prstGeom prst="rect">
            <a:avLst/>
          </a:prstGeom>
        </p:spPr>
      </p:pic>
      <p:pic>
        <p:nvPicPr>
          <p:cNvPr id="131" name="図 130">
            <a:extLst>
              <a:ext uri="{FF2B5EF4-FFF2-40B4-BE49-F238E27FC236}">
                <a16:creationId xmlns:a16="http://schemas.microsoft.com/office/drawing/2014/main" id="{28D1DAFB-4AEE-4D29-B3D2-26C95F6E6C3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483" y="3277874"/>
            <a:ext cx="431898" cy="419196"/>
          </a:xfrm>
          <a:prstGeom prst="rect">
            <a:avLst/>
          </a:prstGeom>
        </p:spPr>
      </p:pic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4FED270-1268-4CFA-83EE-49A12B29E1BA}"/>
              </a:ext>
            </a:extLst>
          </p:cNvPr>
          <p:cNvSpPr txBox="1"/>
          <p:nvPr/>
        </p:nvSpPr>
        <p:spPr>
          <a:xfrm>
            <a:off x="5055636" y="2967698"/>
            <a:ext cx="662297" cy="118526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pic>
        <p:nvPicPr>
          <p:cNvPr id="75" name="図 74" descr="スクリーンショット, 抽象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E119A90-F01E-42F8-9D49-C5D774606AC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476" y="4295335"/>
            <a:ext cx="3161054" cy="1304339"/>
          </a:xfrm>
          <a:prstGeom prst="rect">
            <a:avLst/>
          </a:prstGeom>
        </p:spPr>
      </p:pic>
      <p:pic>
        <p:nvPicPr>
          <p:cNvPr id="76" name="図 75" descr="スクリーンショット, 抽象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7DF217A-0476-45BD-921D-F5D3253B1F5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29" y="5660007"/>
            <a:ext cx="3161054" cy="1304339"/>
          </a:xfrm>
          <a:prstGeom prst="rect">
            <a:avLst/>
          </a:prstGeom>
        </p:spPr>
      </p:pic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4BDBBF21-9CE7-4E28-BFEB-FEB95162452C}"/>
              </a:ext>
            </a:extLst>
          </p:cNvPr>
          <p:cNvSpPr txBox="1"/>
          <p:nvPr/>
        </p:nvSpPr>
        <p:spPr>
          <a:xfrm>
            <a:off x="5732421" y="5990473"/>
            <a:ext cx="542906" cy="107692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pic>
        <p:nvPicPr>
          <p:cNvPr id="129" name="図 128">
            <a:extLst>
              <a:ext uri="{FF2B5EF4-FFF2-40B4-BE49-F238E27FC236}">
                <a16:creationId xmlns:a16="http://schemas.microsoft.com/office/drawing/2014/main" id="{A8F8AE85-49CC-4F53-B8BC-E1F2F923E04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239" y="4347269"/>
            <a:ext cx="377811" cy="366700"/>
          </a:xfrm>
          <a:prstGeom prst="rect">
            <a:avLst/>
          </a:prstGeom>
        </p:spPr>
      </p:pic>
      <p:pic>
        <p:nvPicPr>
          <p:cNvPr id="130" name="図 129">
            <a:extLst>
              <a:ext uri="{FF2B5EF4-FFF2-40B4-BE49-F238E27FC236}">
                <a16:creationId xmlns:a16="http://schemas.microsoft.com/office/drawing/2014/main" id="{BFD9AB05-A39B-4DB7-B243-60192B19BCA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969" y="5720948"/>
            <a:ext cx="377811" cy="366700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EF30F6D6-E692-418B-8419-CD54234DBFB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72" y="2971642"/>
            <a:ext cx="377811" cy="366700"/>
          </a:xfrm>
          <a:prstGeom prst="rect">
            <a:avLst/>
          </a:prstGeom>
        </p:spPr>
      </p:pic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61EEB41-7397-4313-89DF-11AA923DB1A7}"/>
              </a:ext>
            </a:extLst>
          </p:cNvPr>
          <p:cNvSpPr txBox="1"/>
          <p:nvPr/>
        </p:nvSpPr>
        <p:spPr>
          <a:xfrm>
            <a:off x="5694730" y="3240513"/>
            <a:ext cx="542906" cy="101437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004527D-68C3-4F3B-A562-D16FD376D4AC}"/>
              </a:ext>
            </a:extLst>
          </p:cNvPr>
          <p:cNvSpPr txBox="1"/>
          <p:nvPr/>
        </p:nvSpPr>
        <p:spPr>
          <a:xfrm>
            <a:off x="5716722" y="4622977"/>
            <a:ext cx="542906" cy="101437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b="1" kern="0" spc="-10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弁当名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2AE52423-5CB8-40EF-B6C4-82F3B24142C3}"/>
              </a:ext>
            </a:extLst>
          </p:cNvPr>
          <p:cNvSpPr txBox="1"/>
          <p:nvPr/>
        </p:nvSpPr>
        <p:spPr>
          <a:xfrm>
            <a:off x="5057404" y="4363248"/>
            <a:ext cx="662297" cy="1137400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7895A6D-5E7D-4E9B-9F8C-2B3FCF9A1F76}"/>
              </a:ext>
            </a:extLst>
          </p:cNvPr>
          <p:cNvSpPr txBox="1"/>
          <p:nvPr/>
        </p:nvSpPr>
        <p:spPr>
          <a:xfrm>
            <a:off x="5066434" y="5725067"/>
            <a:ext cx="662297" cy="1217313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800" b="1" kern="0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ここにコピーを入れるここにコピーを入れる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E2F41701-B2F9-4F98-A3AC-653531105903}"/>
              </a:ext>
            </a:extLst>
          </p:cNvPr>
          <p:cNvSpPr txBox="1"/>
          <p:nvPr/>
        </p:nvSpPr>
        <p:spPr>
          <a:xfrm>
            <a:off x="4205683" y="2952973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C1BC828-CD83-4FC9-B5A8-39A69F1F781A}"/>
              </a:ext>
            </a:extLst>
          </p:cNvPr>
          <p:cNvSpPr txBox="1"/>
          <p:nvPr/>
        </p:nvSpPr>
        <p:spPr>
          <a:xfrm>
            <a:off x="3959383" y="3255607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B166241A-8F85-413B-B2D4-353449AE108F}"/>
              </a:ext>
            </a:extLst>
          </p:cNvPr>
          <p:cNvSpPr txBox="1"/>
          <p:nvPr/>
        </p:nvSpPr>
        <p:spPr>
          <a:xfrm>
            <a:off x="3941948" y="3823351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F572AEB5-CF98-40CE-9511-3D6518DF37E6}"/>
              </a:ext>
            </a:extLst>
          </p:cNvPr>
          <p:cNvSpPr txBox="1"/>
          <p:nvPr/>
        </p:nvSpPr>
        <p:spPr>
          <a:xfrm>
            <a:off x="3820609" y="3697445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DC5EACEC-948B-4A67-A6D5-6304D57CA7FA}"/>
              </a:ext>
            </a:extLst>
          </p:cNvPr>
          <p:cNvSpPr txBox="1"/>
          <p:nvPr/>
        </p:nvSpPr>
        <p:spPr>
          <a:xfrm>
            <a:off x="4215331" y="4356634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6726E4AE-D5F3-47DC-8746-6550B5799E8B}"/>
              </a:ext>
            </a:extLst>
          </p:cNvPr>
          <p:cNvSpPr txBox="1"/>
          <p:nvPr/>
        </p:nvSpPr>
        <p:spPr>
          <a:xfrm>
            <a:off x="3957241" y="4658389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5FAB7DD-1C6E-4B31-80F4-35F6CC351424}"/>
              </a:ext>
            </a:extLst>
          </p:cNvPr>
          <p:cNvSpPr txBox="1"/>
          <p:nvPr/>
        </p:nvSpPr>
        <p:spPr>
          <a:xfrm>
            <a:off x="3939806" y="5226133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B03C0DB-8674-46A2-B517-21D4C27941EB}"/>
              </a:ext>
            </a:extLst>
          </p:cNvPr>
          <p:cNvSpPr txBox="1"/>
          <p:nvPr/>
        </p:nvSpPr>
        <p:spPr>
          <a:xfrm>
            <a:off x="3818467" y="5100227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A0C493E4-F6EA-4357-AA71-FE7A4D515D91}"/>
              </a:ext>
            </a:extLst>
          </p:cNvPr>
          <p:cNvSpPr txBox="1"/>
          <p:nvPr/>
        </p:nvSpPr>
        <p:spPr>
          <a:xfrm>
            <a:off x="4215818" y="5713811"/>
            <a:ext cx="323935" cy="1192175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ライス付き（大盛り無料）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9C4B4F22-2D49-499B-A3A2-FFFB9EF0CE0D}"/>
              </a:ext>
            </a:extLst>
          </p:cNvPr>
          <p:cNvSpPr txBox="1"/>
          <p:nvPr/>
        </p:nvSpPr>
        <p:spPr>
          <a:xfrm>
            <a:off x="3963052" y="6000496"/>
            <a:ext cx="364267" cy="66841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200" b="1" spc="-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一〇〇〇</a:t>
            </a:r>
            <a:endParaRPr kumimoji="1" lang="en-US" altLang="ja-JP" sz="1200" b="1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64BAC13-EDDB-49C9-95F3-7C67880D25F3}"/>
              </a:ext>
            </a:extLst>
          </p:cNvPr>
          <p:cNvSpPr txBox="1"/>
          <p:nvPr/>
        </p:nvSpPr>
        <p:spPr>
          <a:xfrm>
            <a:off x="3945617" y="6575614"/>
            <a:ext cx="393569" cy="369332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円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A09E910-56E7-4D55-9EF8-AFBE8D7233EE}"/>
              </a:ext>
            </a:extLst>
          </p:cNvPr>
          <p:cNvSpPr txBox="1"/>
          <p:nvPr/>
        </p:nvSpPr>
        <p:spPr>
          <a:xfrm>
            <a:off x="3824278" y="6449708"/>
            <a:ext cx="323935" cy="48630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ja-JP" altLang="en-US" sz="700" b="1" spc="-30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（税別）</a:t>
            </a:r>
          </a:p>
        </p:txBody>
      </p:sp>
    </p:spTree>
    <p:extLst>
      <p:ext uri="{BB962C8B-B14F-4D97-AF65-F5344CB8AC3E}">
        <p14:creationId xmlns:p14="http://schemas.microsoft.com/office/powerpoint/2010/main" val="64739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</TotalTime>
  <Words>582</Words>
  <PresentationFormat>A4 210 x 297 mm</PresentationFormat>
  <Paragraphs>108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Yu Gothic UI Light</vt:lpstr>
      <vt:lpstr>Yu Gothic UI Semibold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2020-05-27T04:54:55Z</dcterms:created>
  <dcterms:modified xsi:type="dcterms:W3CDTF">2020-05-28T02:14:38Z</dcterms:modified>
</cp:coreProperties>
</file>